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65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892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99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89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43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91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0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4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75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76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14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6E12-B5A9-49DB-B960-4E3AD882D690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2134-BD1E-4B66-80A5-D0AB3A612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9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260648"/>
            <a:ext cx="9217024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34482"/>
            <a:ext cx="7772400" cy="2259682"/>
          </a:xfrm>
        </p:spPr>
        <p:txBody>
          <a:bodyPr/>
          <a:lstStyle/>
          <a:p>
            <a:r>
              <a:rPr lang="en-CA" dirty="0" smtClean="0"/>
              <a:t>Power and Energy 3201</a:t>
            </a:r>
            <a:br>
              <a:rPr lang="en-CA" dirty="0" smtClean="0"/>
            </a:br>
            <a:r>
              <a:rPr lang="en-CA" dirty="0" smtClean="0"/>
              <a:t>Parts Catalog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752600"/>
          </a:xfrm>
        </p:spPr>
        <p:txBody>
          <a:bodyPr>
            <a:normAutofit fontScale="32500" lnSpcReduction="20000"/>
          </a:bodyPr>
          <a:lstStyle/>
          <a:p>
            <a:endParaRPr lang="en-CA" sz="6200" b="1" dirty="0">
              <a:solidFill>
                <a:schemeClr val="tx1"/>
              </a:solidFill>
            </a:endParaRPr>
          </a:p>
          <a:p>
            <a:r>
              <a:rPr lang="en-CA" sz="6200" b="1" dirty="0" smtClean="0">
                <a:solidFill>
                  <a:schemeClr val="tx1"/>
                </a:solidFill>
              </a:rPr>
              <a:t>206cc Briggs and Stratton 875 INTEK Series Engine </a:t>
            </a:r>
          </a:p>
          <a:p>
            <a:endParaRPr lang="en-CA" sz="6200" b="1" dirty="0" smtClean="0">
              <a:solidFill>
                <a:schemeClr val="tx1"/>
              </a:solidFill>
            </a:endParaRPr>
          </a:p>
          <a:p>
            <a:r>
              <a:rPr lang="en-CA" sz="6200" b="1" dirty="0" smtClean="0">
                <a:solidFill>
                  <a:schemeClr val="tx1"/>
                </a:solidFill>
              </a:rPr>
              <a:t>Model:120000 </a:t>
            </a:r>
          </a:p>
          <a:p>
            <a:endParaRPr lang="en-CA" sz="6200" b="1" dirty="0" smtClean="0">
              <a:solidFill>
                <a:schemeClr val="tx1"/>
              </a:solidFill>
            </a:endParaRP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221088"/>
            <a:ext cx="305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Tyler, Nathan, Zach and Jordan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91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Flywheel Cover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124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Gas Tank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8"/>
          <a:stretch/>
        </p:blipFill>
        <p:spPr>
          <a:xfrm>
            <a:off x="2555776" y="1700808"/>
            <a:ext cx="4680000" cy="4525963"/>
          </a:xfrm>
        </p:spPr>
      </p:pic>
    </p:spTree>
    <p:extLst>
      <p:ext uri="{BB962C8B-B14F-4D97-AF65-F5344CB8AC3E}">
        <p14:creationId xmlns:p14="http://schemas.microsoft.com/office/powerpoint/2010/main" val="31734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Fuel hose and Clamps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265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Carburetor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644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Governor Lever and Springs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783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Governor Plate Assembly Unit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060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Heat Shield #2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491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Oil Sensor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194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Ignition Armature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307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Flywheel Fins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426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 Filter Assembly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556792"/>
            <a:ext cx="6041644" cy="4569371"/>
          </a:xfrm>
        </p:spPr>
      </p:pic>
    </p:spTree>
    <p:extLst>
      <p:ext uri="{BB962C8B-B14F-4D97-AF65-F5344CB8AC3E}">
        <p14:creationId xmlns:p14="http://schemas.microsoft.com/office/powerpoint/2010/main" val="24943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Flywheel and Pin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2"/>
          <a:stretch/>
        </p:blipFill>
        <p:spPr>
          <a:xfrm>
            <a:off x="2339752" y="1556792"/>
            <a:ext cx="4795035" cy="4601813"/>
          </a:xfrm>
        </p:spPr>
      </p:pic>
    </p:spTree>
    <p:extLst>
      <p:ext uri="{BB962C8B-B14F-4D97-AF65-F5344CB8AC3E}">
        <p14:creationId xmlns:p14="http://schemas.microsoft.com/office/powerpoint/2010/main" val="1564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Flywheel Nut and Cup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058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Valve Cover and Gasket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209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Cylinder Head Bolts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749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Head Gasket and Push Rods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678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Spark Plug, Valves, Valve Spring and Valve Keeper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591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Valve Assembly Plate and Gasket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48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Crankcase Gasket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961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Crank Case Gear Assembly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293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Camshaft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883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 Plate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7" r="21525"/>
          <a:stretch/>
        </p:blipFill>
        <p:spPr>
          <a:xfrm>
            <a:off x="1368000" y="1700808"/>
            <a:ext cx="4680000" cy="4525963"/>
          </a:xfrm>
        </p:spPr>
      </p:pic>
    </p:spTree>
    <p:extLst>
      <p:ext uri="{BB962C8B-B14F-4D97-AF65-F5344CB8AC3E}">
        <p14:creationId xmlns:p14="http://schemas.microsoft.com/office/powerpoint/2010/main" val="15060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Lifters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5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Connecting Rod Cap and Oil Dipper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783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Piston and Connecting Rods and Piston Ring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301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Piston Head, Piston Pin, Piston Rod, and Piston Pin Clip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70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Crankshaft, Crankshaft Gear, and Crankshaft Spacer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8" t="-907" r="2706" b="3866"/>
          <a:stretch/>
        </p:blipFill>
        <p:spPr>
          <a:xfrm>
            <a:off x="2232000" y="1912284"/>
            <a:ext cx="5040000" cy="4010086"/>
          </a:xfrm>
        </p:spPr>
      </p:pic>
    </p:spTree>
    <p:extLst>
      <p:ext uri="{BB962C8B-B14F-4D97-AF65-F5344CB8AC3E}">
        <p14:creationId xmlns:p14="http://schemas.microsoft.com/office/powerpoint/2010/main" val="15766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 Plate Air Hose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94"/>
          <a:stretch/>
        </p:blipFill>
        <p:spPr>
          <a:xfrm>
            <a:off x="1554691" y="1600200"/>
            <a:ext cx="5184000" cy="4525963"/>
          </a:xfrm>
        </p:spPr>
      </p:pic>
    </p:spTree>
    <p:extLst>
      <p:ext uri="{BB962C8B-B14F-4D97-AF65-F5344CB8AC3E}">
        <p14:creationId xmlns:p14="http://schemas.microsoft.com/office/powerpoint/2010/main" val="39379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Heat Shield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6" t="-1948" r="-317" b="133"/>
          <a:stretch/>
        </p:blipFill>
        <p:spPr>
          <a:xfrm>
            <a:off x="1554691" y="1512000"/>
            <a:ext cx="5976000" cy="4608000"/>
          </a:xfrm>
        </p:spPr>
      </p:pic>
    </p:spTree>
    <p:extLst>
      <p:ext uri="{BB962C8B-B14F-4D97-AF65-F5344CB8AC3E}">
        <p14:creationId xmlns:p14="http://schemas.microsoft.com/office/powerpoint/2010/main" val="27700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Muffler and Gasket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r="7238"/>
          <a:stretch/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413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Recoil Starter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20007"/>
          <a:stretch/>
        </p:blipFill>
        <p:spPr>
          <a:xfrm>
            <a:off x="2411760" y="1700808"/>
            <a:ext cx="4896000" cy="4525963"/>
          </a:xfrm>
        </p:spPr>
      </p:pic>
    </p:spTree>
    <p:extLst>
      <p:ext uri="{BB962C8B-B14F-4D97-AF65-F5344CB8AC3E}">
        <p14:creationId xmlns:p14="http://schemas.microsoft.com/office/powerpoint/2010/main" val="37788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Speed Control cover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449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Switch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756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143</Words>
  <Application>Microsoft Office PowerPoint</Application>
  <PresentationFormat>On-screen Show (4:3)</PresentationFormat>
  <Paragraphs>41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 and Energy 3201 Parts Catalog</vt:lpstr>
      <vt:lpstr>Air Filter Assembly</vt:lpstr>
      <vt:lpstr>Back Plate</vt:lpstr>
      <vt:lpstr>Back Plate Air Hose</vt:lpstr>
      <vt:lpstr>Heat Shield</vt:lpstr>
      <vt:lpstr>Muffler and Gasket</vt:lpstr>
      <vt:lpstr>Recoil Starter</vt:lpstr>
      <vt:lpstr>Speed Control cover</vt:lpstr>
      <vt:lpstr>Switch</vt:lpstr>
      <vt:lpstr>Flywheel Cover</vt:lpstr>
      <vt:lpstr>Gas Tank</vt:lpstr>
      <vt:lpstr>Fuel hose and Clamps</vt:lpstr>
      <vt:lpstr>Carburetor</vt:lpstr>
      <vt:lpstr>Governor Lever and Springs</vt:lpstr>
      <vt:lpstr>Governor Plate Assembly Unit</vt:lpstr>
      <vt:lpstr>Heat Shield #2</vt:lpstr>
      <vt:lpstr>Oil Sensor</vt:lpstr>
      <vt:lpstr>Ignition Armature</vt:lpstr>
      <vt:lpstr>Flywheel Fins </vt:lpstr>
      <vt:lpstr>Flywheel and Pin </vt:lpstr>
      <vt:lpstr>Flywheel Nut and Cup</vt:lpstr>
      <vt:lpstr>Valve Cover and Gasket </vt:lpstr>
      <vt:lpstr>Cylinder Head Bolts</vt:lpstr>
      <vt:lpstr>Head Gasket and Push Rods</vt:lpstr>
      <vt:lpstr>Spark Plug, Valves, Valve Spring and Valve Keeper</vt:lpstr>
      <vt:lpstr>Valve Assembly Plate and Gasket</vt:lpstr>
      <vt:lpstr>Crankcase Gasket</vt:lpstr>
      <vt:lpstr>Crank Case Gear Assembly </vt:lpstr>
      <vt:lpstr>Camshaft</vt:lpstr>
      <vt:lpstr>Lifters</vt:lpstr>
      <vt:lpstr>Connecting Rod Cap and Oil Dipper</vt:lpstr>
      <vt:lpstr>Piston and Connecting Rods and Piston Ring</vt:lpstr>
      <vt:lpstr>Piston Head, Piston Pin, Piston Rod, and Piston Pin Clip</vt:lpstr>
      <vt:lpstr>Crankshaft, Crankshaft Gear, and Crankshaft Spacer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Energy 3201 Parts Catalog</dc:title>
  <dc:creator>Nathan Feltham</dc:creator>
  <cp:lastModifiedBy>Nathan Feltham</cp:lastModifiedBy>
  <cp:revision>4</cp:revision>
  <dcterms:created xsi:type="dcterms:W3CDTF">2014-01-15T14:30:22Z</dcterms:created>
  <dcterms:modified xsi:type="dcterms:W3CDTF">2014-01-15T15:17:19Z</dcterms:modified>
</cp:coreProperties>
</file>